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8" r:id="rId3"/>
    <p:sldId id="270" r:id="rId4"/>
    <p:sldId id="272" r:id="rId5"/>
    <p:sldId id="274" r:id="rId6"/>
    <p:sldId id="278" r:id="rId7"/>
    <p:sldId id="280" r:id="rId8"/>
    <p:sldId id="282" r:id="rId9"/>
    <p:sldId id="284" r:id="rId10"/>
    <p:sldId id="286" r:id="rId11"/>
    <p:sldId id="288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assoon Infant Rg" panose="02000503030000020003" charset="0"/>
      <p:regular r:id="rId19"/>
      <p:bold r:id="rId20"/>
    </p:embeddedFont>
    <p:embeddedFont>
      <p:font typeface="Twinkl" panose="020B0604020202020204" charset="0"/>
      <p:regular r:id="rId21"/>
      <p:bold r:id="rId22"/>
    </p:embeddedFont>
    <p:embeddedFont>
      <p:font typeface="Twinkl SemiBold" charset="0"/>
      <p:bold r:id="rId2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1500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22371F2-90FD-40E2-B81A-1A1F3702AC0C}" type="datetimeFigureOut">
              <a:rPr lang="en-GB"/>
              <a:pPr>
                <a:defRPr/>
              </a:pPr>
              <a:t>08/05/2020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84D8C51-8318-4B33-8443-4E83BDE5AC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333798C-E82A-4E64-A7FA-D64558F2934C}" type="datetimeFigureOut">
              <a:rPr lang="en-GB"/>
              <a:pPr>
                <a:defRPr/>
              </a:pPr>
              <a:t>08/05/2020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B5716A6-5B0E-4E73-8F61-7A4FB57EA9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77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435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76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39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81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2" r:id="rId4"/>
    <p:sldLayoutId id="2147483676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20"/>
          <p:cNvSpPr>
            <a:spLocks/>
          </p:cNvSpPr>
          <p:nvPr/>
        </p:nvSpPr>
        <p:spPr bwMode="auto">
          <a:xfrm>
            <a:off x="461963" y="479425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  <a:latin typeface="Twinkl SemiBold" pitchFamily="2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The seaside!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" r="5904"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itle 20"/>
          <p:cNvSpPr>
            <a:spLocks/>
          </p:cNvSpPr>
          <p:nvPr/>
        </p:nvSpPr>
        <p:spPr bwMode="auto">
          <a:xfrm>
            <a:off x="2363788" y="3062288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Twinkl SemiBold" pitchFamily="2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Sunflowers!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t="401" r="4353" b="1424"/>
          <a:stretch>
            <a:fillRect/>
          </a:stretch>
        </p:blipFill>
        <p:spPr bwMode="auto">
          <a:xfrm>
            <a:off x="-2560638" y="-2692400"/>
            <a:ext cx="16130588" cy="1140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20"/>
          <p:cNvSpPr>
            <a:spLocks/>
          </p:cNvSpPr>
          <p:nvPr/>
        </p:nvSpPr>
        <p:spPr bwMode="auto"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chemeClr val="bg1"/>
                </a:solidFill>
                <a:latin typeface="Twinkl SemiBold" pitchFamily="2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A barbecue!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2" r="1955"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20"/>
          <p:cNvSpPr>
            <a:spLocks/>
          </p:cNvSpPr>
          <p:nvPr/>
        </p:nvSpPr>
        <p:spPr bwMode="auto"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Twinkl SemiBold" pitchFamily="2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A bee on a flower!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20"/>
          <p:cNvSpPr>
            <a:spLocks/>
          </p:cNvSpPr>
          <p:nvPr/>
        </p:nvSpPr>
        <p:spPr bwMode="auto">
          <a:xfrm>
            <a:off x="2503488" y="479425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Twinkl SemiBold" pitchFamily="2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A butterfly!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" t="1340" r="62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20"/>
          <p:cNvSpPr>
            <a:spLocks/>
          </p:cNvSpPr>
          <p:nvPr/>
        </p:nvSpPr>
        <p:spPr bwMode="auto">
          <a:xfrm>
            <a:off x="461963" y="479425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  <a:latin typeface="Twinkl SemiBold" pitchFamily="2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Daisies!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20"/>
          <p:cNvSpPr>
            <a:spLocks/>
          </p:cNvSpPr>
          <p:nvPr/>
        </p:nvSpPr>
        <p:spPr bwMode="auto">
          <a:xfrm>
            <a:off x="461963" y="479425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  <a:latin typeface="Twinkl SemiBold" pitchFamily="2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Green leaves!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20"/>
          <p:cNvSpPr>
            <a:spLocks/>
          </p:cNvSpPr>
          <p:nvPr/>
        </p:nvSpPr>
        <p:spPr bwMode="auto">
          <a:xfrm>
            <a:off x="461963" y="479425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Twinkl SemiBold" pitchFamily="2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Lawnmower!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4" r="1970"/>
          <a:stretch>
            <a:fillRect/>
          </a:stretch>
        </p:blipFill>
        <p:spPr bwMode="auto">
          <a:xfrm>
            <a:off x="0" y="-15875"/>
            <a:ext cx="9144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20"/>
          <p:cNvSpPr>
            <a:spLocks/>
          </p:cNvSpPr>
          <p:nvPr/>
        </p:nvSpPr>
        <p:spPr bwMode="auto">
          <a:xfrm>
            <a:off x="461963" y="479425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Twinkl SemiBold" pitchFamily="2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A picnic basket!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" r="5602"/>
          <a:stretch>
            <a:fillRect/>
          </a:stretch>
        </p:blipFill>
        <p:spPr bwMode="auto">
          <a:xfrm>
            <a:off x="0" y="-11113"/>
            <a:ext cx="91440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20"/>
          <p:cNvSpPr>
            <a:spLocks/>
          </p:cNvSpPr>
          <p:nvPr/>
        </p:nvSpPr>
        <p:spPr bwMode="auto">
          <a:xfrm>
            <a:off x="461963" y="479425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Twinkl SemiBold" pitchFamily="2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A sandcastle!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444</TotalTime>
  <Words>31</Words>
  <Application>Microsoft Office PowerPoint</Application>
  <PresentationFormat>On-screen Show (4:3)</PresentationFormat>
  <Paragraphs>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Sassoon Infant Rg</vt:lpstr>
      <vt:lpstr>Arial</vt:lpstr>
      <vt:lpstr>Twinkl</vt:lpstr>
      <vt:lpstr>Twinkl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Eleanor Cundey</dc:creator>
  <cp:lastModifiedBy>1st &amp; 2nd Class</cp:lastModifiedBy>
  <cp:revision>10</cp:revision>
  <dcterms:created xsi:type="dcterms:W3CDTF">2019-02-19T10:02:01Z</dcterms:created>
  <dcterms:modified xsi:type="dcterms:W3CDTF">2020-05-08T16:55:32Z</dcterms:modified>
</cp:coreProperties>
</file>