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484</TotalTime>
  <Words>459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</vt:lpstr>
      <vt:lpstr>Calibri</vt:lpstr>
      <vt:lpstr>Sassoon Infant Rg</vt:lpstr>
      <vt:lpstr>Arial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5th &amp; 6th</cp:lastModifiedBy>
  <cp:revision>26</cp:revision>
  <dcterms:created xsi:type="dcterms:W3CDTF">2019-01-15T10:46:51Z</dcterms:created>
  <dcterms:modified xsi:type="dcterms:W3CDTF">2020-06-07T19:41:57Z</dcterms:modified>
</cp:coreProperties>
</file>