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  <p:embeddedFont>
      <p:font typeface="Twinkl SemiBold" charset="0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C9751E-13B6-4E7C-ADAA-4AD4DDC8B653}" type="datetimeFigureOut">
              <a:rPr lang="en-GB"/>
              <a:pPr>
                <a:defRPr/>
              </a:pPr>
              <a:t>14/02/2021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D6D48C-A603-4B7C-A974-180AA415D2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783E81-E019-44BD-8D74-37777482444E}" type="datetimeFigureOut">
              <a:rPr lang="en-GB"/>
              <a:pPr>
                <a:defRPr/>
              </a:pPr>
              <a:t>14/02/2021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4FFA23-6972-4F29-B6A0-E931C69D9C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47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9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24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1095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04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755650" y="765175"/>
            <a:ext cx="76327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Valentine was a Roman priest who lived during the third century. At the time, Rome was ruled by an emperor called Claudius.</a:t>
            </a:r>
          </a:p>
        </p:txBody>
      </p:sp>
      <p:pic>
        <p:nvPicPr>
          <p:cNvPr id="921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395663"/>
            <a:ext cx="3817937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2276475"/>
            <a:ext cx="13668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Content Placeholder 2"/>
          <p:cNvSpPr>
            <a:spLocks noChangeArrowheads="1"/>
          </p:cNvSpPr>
          <p:nvPr/>
        </p:nvSpPr>
        <p:spPr bwMode="auto">
          <a:xfrm>
            <a:off x="2714625" y="2411413"/>
            <a:ext cx="1057275" cy="2794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600"/>
              <a:t>Valentine</a:t>
            </a:r>
          </a:p>
        </p:txBody>
      </p:sp>
      <p:sp>
        <p:nvSpPr>
          <p:cNvPr id="9222" name="Content Placeholder 2"/>
          <p:cNvSpPr>
            <a:spLocks noChangeArrowheads="1"/>
          </p:cNvSpPr>
          <p:nvPr/>
        </p:nvSpPr>
        <p:spPr bwMode="auto">
          <a:xfrm>
            <a:off x="6027738" y="2973388"/>
            <a:ext cx="1057275" cy="2794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600"/>
              <a:t>Claudius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039813" y="765175"/>
            <a:ext cx="70802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Claudius was angry because there weren’t enough Roman men becoming soldiers as nobody wanted to leave their wives and children to fight for him.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870075"/>
            <a:ext cx="2117725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2651125"/>
            <a:ext cx="3675062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039813" y="765175"/>
            <a:ext cx="70802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He forbade all men to marry so that they had no families or wives to use as an excuse for not wanting to join the army.</a:t>
            </a: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671513" y="5392738"/>
            <a:ext cx="771683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As Valentine was a priest, he helped the men by marrying them to their partners in secret.</a:t>
            </a:r>
          </a:p>
        </p:txBody>
      </p:sp>
      <p:pic>
        <p:nvPicPr>
          <p:cNvPr id="1126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2135188"/>
            <a:ext cx="398145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039813" y="765175"/>
            <a:ext cx="70802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But Claudius soon found out about Valentine and ordered for him to be arrested and imprisoned.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8" b="6065"/>
          <a:stretch>
            <a:fillRect/>
          </a:stretch>
        </p:blipFill>
        <p:spPr bwMode="auto">
          <a:xfrm>
            <a:off x="755650" y="1512888"/>
            <a:ext cx="7632700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039813" y="765175"/>
            <a:ext cx="70802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Whilst in jail, Valentine became a teacher to his jailer’s blind daughter, Julia.</a:t>
            </a:r>
          </a:p>
        </p:txBody>
      </p:sp>
      <p:pic>
        <p:nvPicPr>
          <p:cNvPr id="1331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1" b="4216"/>
          <a:stretch>
            <a:fillRect/>
          </a:stretch>
        </p:blipFill>
        <p:spPr bwMode="auto">
          <a:xfrm>
            <a:off x="755650" y="1465263"/>
            <a:ext cx="7632700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039813" y="765175"/>
            <a:ext cx="70802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It is said that Valentine and Julia became great friends and that Valentine cured Julia’s blindness with a miracle!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1546225"/>
            <a:ext cx="4173537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039813" y="765175"/>
            <a:ext cx="70802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 the day that Valentine died, he wrote Julia a goodbye letter and signed it from ‘your Valentine’.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039813" y="5780088"/>
            <a:ext cx="70802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He died on the 14</a:t>
            </a:r>
            <a:r>
              <a:rPr lang="en-GB" altLang="en-US" baseline="30000">
                <a:solidFill>
                  <a:schemeClr val="tx1"/>
                </a:solidFill>
              </a:rPr>
              <a:t>th</a:t>
            </a:r>
            <a:r>
              <a:rPr lang="en-GB" altLang="en-US">
                <a:solidFill>
                  <a:schemeClr val="tx1"/>
                </a:solidFill>
              </a:rPr>
              <a:t> February.</a:t>
            </a:r>
          </a:p>
        </p:txBody>
      </p:sp>
      <p:pic>
        <p:nvPicPr>
          <p:cNvPr id="1536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289560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039813" y="765175"/>
            <a:ext cx="70802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Nowadays, we celebrate Valentine’s day by expressing our love for each other with cards, flowers, etc.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039813" y="5780088"/>
            <a:ext cx="70802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will you celebrate it?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547813"/>
            <a:ext cx="543560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0</TotalTime>
  <Words>205</Words>
  <Application>Microsoft Office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Twinkl SemiBold</vt:lpstr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Kime</dc:creator>
  <cp:lastModifiedBy>Meabh Fogarty (Student)</cp:lastModifiedBy>
  <cp:revision>4</cp:revision>
  <dcterms:created xsi:type="dcterms:W3CDTF">2018-02-09T09:36:43Z</dcterms:created>
  <dcterms:modified xsi:type="dcterms:W3CDTF">2021-02-14T13:25:43Z</dcterms:modified>
</cp:coreProperties>
</file>